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 rtl="0">
      <a:defRPr lang="uk-UA"/>
    </a:defPPr>
    <a:lvl1pPr marL="0" algn="l" defTabSz="914400" rtl="0" eaLnBrk="1" latinLnBrk="0" hangingPunct="1">
      <a:defRPr lang="uk-UA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uk-UA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uk-UA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uk-UA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uk-UA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uk-UA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uk-UA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uk-UA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uk-UA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А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701"/>
  </p:normalViewPr>
  <p:slideViewPr>
    <p:cSldViewPr>
      <p:cViewPr varScale="1">
        <p:scale>
          <a:sx n="83" d="100"/>
          <a:sy n="83" d="100"/>
        </p:scale>
        <p:origin x="686" y="82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9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796DF4A1-647D-45ED-4039-DB1F96860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uk-UA" sz="1200"/>
            </a:lvl1pPr>
          </a:lstStyle>
          <a:p>
            <a:pPr rtl="0"/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B45B069F-A8F2-8387-8C92-A2E5464B7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uk-UA" sz="1200"/>
            </a:lvl1pPr>
          </a:lstStyle>
          <a:p>
            <a:pPr rtl="0"/>
            <a:fld id="{7B9A61EB-FF9E-4DFB-84F9-0A80D58A0667}" type="datetimeFigureOut">
              <a:rPr lang="uk-UA" smtClean="0"/>
              <a:t>27.05.2025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3510553D-995D-EFE2-4EAC-170D76D06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uk-UA" sz="1200"/>
            </a:lvl1pPr>
          </a:lstStyle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03C3C56-8BAD-E984-BB24-4EA71CA2EB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uk-UA" sz="1200"/>
            </a:lvl1pPr>
          </a:lstStyle>
          <a:p>
            <a:pPr rtl="0"/>
            <a:fld id="{44AAF311-A558-444C-927C-8328B655F972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3218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uk-UA" sz="1200"/>
            </a:lvl1pPr>
          </a:lstStyle>
          <a:p>
            <a:pPr rtl="0"/>
            <a:endParaRPr lang="uk-UA" dirty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uk-UA" sz="1200"/>
            </a:lvl1pPr>
          </a:lstStyle>
          <a:p>
            <a:pPr rtl="0"/>
            <a:fld id="{D5C88E34-8C8C-8747-BADB-40E1ACC00129}" type="datetimeFigureOut">
              <a:rPr lang="uk-UA" smtClean="0"/>
              <a:t>27.05.2025</a:t>
            </a:fld>
            <a:endParaRPr lang="uk-UA" dirty="0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uk-UA"/>
            </a:defPPr>
          </a:lstStyle>
          <a:p>
            <a:pPr rtl="0"/>
            <a:endParaRPr lang="uk-UA" dirty="0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uk-UA"/>
            </a:defPPr>
          </a:lstStyle>
          <a:p>
            <a:pPr lvl="0" rtl="0"/>
            <a:r>
              <a:rPr lang="uk-UA"/>
              <a:t>Зразки заголовків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uk-UA" sz="1200"/>
            </a:lvl1pPr>
          </a:lstStyle>
          <a:p>
            <a:pPr rtl="0"/>
            <a:endParaRPr lang="uk-UA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uk-UA" sz="1200"/>
            </a:lvl1pPr>
          </a:lstStyle>
          <a:p>
            <a:pPr rtl="0"/>
            <a:fld id="{821E5FCA-B2DD-C941-A2C1-63893943348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uk-UA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uk-UA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uk-UA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uk-UA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uk-UA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uk-UA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uk-UA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uk-UA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uk-UA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uk-UA"/>
            </a:defPPr>
          </a:lstStyle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uk-UA"/>
            </a:defPPr>
          </a:lstStyle>
          <a:p>
            <a:pPr rtl="0"/>
            <a:fld id="{821E5FCA-B2DD-C941-A2C1-638939433487}" type="slidenum">
              <a:rPr lang="uk-UA" smtClean="0"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uk-UA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uk-UA"/>
              <a:t>КЛАЦНІТЬ, ЩОБ ЗМІНИТИ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uk-UA" sz="2400" b="1" baseline="0">
                <a:latin typeface="+mn-lt"/>
              </a:defRPr>
            </a:lvl1pPr>
            <a:lvl2pPr marL="457200" indent="0" algn="ctr">
              <a:buNone/>
              <a:defRPr lang="uk-UA" sz="2000"/>
            </a:lvl2pPr>
            <a:lvl3pPr marL="914400" indent="0" algn="ctr">
              <a:buNone/>
              <a:defRPr lang="uk-UA" sz="1800"/>
            </a:lvl3pPr>
            <a:lvl4pPr marL="1371600" indent="0" algn="ctr">
              <a:buNone/>
              <a:defRPr lang="uk-UA" sz="1600"/>
            </a:lvl4pPr>
            <a:lvl5pPr marL="1828800" indent="0" algn="ctr">
              <a:buNone/>
              <a:defRPr lang="uk-UA" sz="1600"/>
            </a:lvl5pPr>
            <a:lvl6pPr marL="2286000" indent="0" algn="ctr">
              <a:buNone/>
              <a:defRPr lang="uk-UA" sz="1600"/>
            </a:lvl6pPr>
            <a:lvl7pPr marL="2743200" indent="0" algn="ctr">
              <a:buNone/>
              <a:defRPr lang="uk-UA" sz="1600"/>
            </a:lvl7pPr>
            <a:lvl8pPr marL="3200400" indent="0" algn="ctr">
              <a:buNone/>
              <a:defRPr lang="uk-UA" sz="1600"/>
            </a:lvl8pPr>
            <a:lvl9pPr marL="3657600" indent="0" algn="ctr">
              <a:buNone/>
              <a:defRPr lang="uk-UA" sz="1600"/>
            </a:lvl9pPr>
          </a:lstStyle>
          <a:p>
            <a:pPr rtl="0"/>
            <a:r>
              <a:rPr lang="uk-UA"/>
              <a:t>Клацніть, щоб редагувати стиль зразка підзаголовка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товпець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uk-UA" sz="4800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uk-UA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uk-UA" sz="2000" b="1"/>
            </a:lvl2pPr>
            <a:lvl3pPr marL="914400" indent="0">
              <a:buNone/>
              <a:defRPr lang="uk-UA" sz="1800" b="1"/>
            </a:lvl3pPr>
            <a:lvl4pPr marL="1371600" indent="0">
              <a:buNone/>
              <a:defRPr lang="uk-UA" sz="1600" b="1"/>
            </a:lvl4pPr>
            <a:lvl5pPr marL="1828800" indent="0">
              <a:buNone/>
              <a:defRPr lang="uk-UA" sz="1600" b="1"/>
            </a:lvl5pPr>
            <a:lvl6pPr marL="2286000" indent="0">
              <a:buNone/>
              <a:defRPr lang="uk-UA" sz="1600" b="1"/>
            </a:lvl6pPr>
            <a:lvl7pPr marL="2743200" indent="0">
              <a:buNone/>
              <a:defRPr lang="uk-UA" sz="1600" b="1"/>
            </a:lvl7pPr>
            <a:lvl8pPr marL="3200400" indent="0">
              <a:buNone/>
              <a:defRPr lang="uk-UA" sz="1600" b="1"/>
            </a:lvl8pPr>
            <a:lvl9pPr marL="3657600" indent="0">
              <a:buNone/>
              <a:defRPr lang="uk-UA" sz="1600" b="1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uk-UA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uk-UA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uk-UA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uk-UA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uk-UA" sz="11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uk-UA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uk-UA" sz="2000" b="1"/>
            </a:lvl2pPr>
            <a:lvl3pPr marL="914400" indent="0">
              <a:buNone/>
              <a:defRPr lang="uk-UA" sz="1800" b="1"/>
            </a:lvl3pPr>
            <a:lvl4pPr marL="1371600" indent="0">
              <a:buNone/>
              <a:defRPr lang="uk-UA" sz="1600" b="1"/>
            </a:lvl4pPr>
            <a:lvl5pPr marL="1828800" indent="0">
              <a:buNone/>
              <a:defRPr lang="uk-UA" sz="1600" b="1"/>
            </a:lvl5pPr>
            <a:lvl6pPr marL="2286000" indent="0">
              <a:buNone/>
              <a:defRPr lang="uk-UA" sz="1600" b="1"/>
            </a:lvl6pPr>
            <a:lvl7pPr marL="2743200" indent="0">
              <a:buNone/>
              <a:defRPr lang="uk-UA" sz="1600" b="1"/>
            </a:lvl7pPr>
            <a:lvl8pPr marL="3200400" indent="0">
              <a:buNone/>
              <a:defRPr lang="uk-UA" sz="1600" b="1"/>
            </a:lvl8pPr>
            <a:lvl9pPr marL="3657600" indent="0">
              <a:buNone/>
              <a:defRPr lang="uk-UA" sz="1600" b="1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uk-UA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uk-UA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uk-UA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uk-UA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uk-UA" sz="11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</p:txBody>
      </p:sp>
      <p:sp>
        <p:nvSpPr>
          <p:cNvPr id="7" name="Місце для тексту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uk-UA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uk-UA" sz="2000" b="1"/>
            </a:lvl2pPr>
            <a:lvl3pPr marL="914400" indent="0">
              <a:buNone/>
              <a:defRPr lang="uk-UA" sz="1800" b="1"/>
            </a:lvl3pPr>
            <a:lvl4pPr marL="1371600" indent="0">
              <a:buNone/>
              <a:defRPr lang="uk-UA" sz="1600" b="1"/>
            </a:lvl4pPr>
            <a:lvl5pPr marL="1828800" indent="0">
              <a:buNone/>
              <a:defRPr lang="uk-UA" sz="1600" b="1"/>
            </a:lvl5pPr>
            <a:lvl6pPr marL="2286000" indent="0">
              <a:buNone/>
              <a:defRPr lang="uk-UA" sz="1600" b="1"/>
            </a:lvl6pPr>
            <a:lvl7pPr marL="2743200" indent="0">
              <a:buNone/>
              <a:defRPr lang="uk-UA" sz="1600" b="1"/>
            </a:lvl7pPr>
            <a:lvl8pPr marL="3200400" indent="0">
              <a:buNone/>
              <a:defRPr lang="uk-UA" sz="1600" b="1"/>
            </a:lvl8pPr>
            <a:lvl9pPr marL="3657600" indent="0">
              <a:buNone/>
              <a:defRPr lang="uk-UA" sz="1600" b="1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3" name="Місце для вмісту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uk-UA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uk-UA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uk-UA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uk-UA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uk-UA" sz="11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</p:txBody>
      </p:sp>
      <p:sp>
        <p:nvSpPr>
          <p:cNvPr id="20" name="Місце для тексту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uk-UA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uk-UA" sz="2000" b="1"/>
            </a:lvl2pPr>
            <a:lvl3pPr marL="914400" indent="0">
              <a:buNone/>
              <a:defRPr lang="uk-UA" sz="1800" b="1"/>
            </a:lvl3pPr>
            <a:lvl4pPr marL="1371600" indent="0">
              <a:buNone/>
              <a:defRPr lang="uk-UA" sz="1600" b="1"/>
            </a:lvl4pPr>
            <a:lvl5pPr marL="1828800" indent="0">
              <a:buNone/>
              <a:defRPr lang="uk-UA" sz="1600" b="1"/>
            </a:lvl5pPr>
            <a:lvl6pPr marL="2286000" indent="0">
              <a:buNone/>
              <a:defRPr lang="uk-UA" sz="1600" b="1"/>
            </a:lvl6pPr>
            <a:lvl7pPr marL="2743200" indent="0">
              <a:buNone/>
              <a:defRPr lang="uk-UA" sz="1600" b="1"/>
            </a:lvl7pPr>
            <a:lvl8pPr marL="3200400" indent="0">
              <a:buNone/>
              <a:defRPr lang="uk-UA" sz="1600" b="1"/>
            </a:lvl8pPr>
            <a:lvl9pPr marL="3657600" indent="0">
              <a:buNone/>
              <a:defRPr lang="uk-UA" sz="1600" b="1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1" name="Місце для вмісту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uk-UA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uk-UA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uk-UA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uk-UA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uk-UA" sz="11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</p:txBody>
      </p:sp>
      <p:sp>
        <p:nvSpPr>
          <p:cNvPr id="22" name="Місце для тексту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uk-UA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uk-UA" sz="2000" b="1"/>
            </a:lvl2pPr>
            <a:lvl3pPr marL="914400" indent="0">
              <a:buNone/>
              <a:defRPr lang="uk-UA" sz="1800" b="1"/>
            </a:lvl3pPr>
            <a:lvl4pPr marL="1371600" indent="0">
              <a:buNone/>
              <a:defRPr lang="uk-UA" sz="1600" b="1"/>
            </a:lvl4pPr>
            <a:lvl5pPr marL="1828800" indent="0">
              <a:buNone/>
              <a:defRPr lang="uk-UA" sz="1600" b="1"/>
            </a:lvl5pPr>
            <a:lvl6pPr marL="2286000" indent="0">
              <a:buNone/>
              <a:defRPr lang="uk-UA" sz="1600" b="1"/>
            </a:lvl6pPr>
            <a:lvl7pPr marL="2743200" indent="0">
              <a:buNone/>
              <a:defRPr lang="uk-UA" sz="1600" b="1"/>
            </a:lvl7pPr>
            <a:lvl8pPr marL="3200400" indent="0">
              <a:buNone/>
              <a:defRPr lang="uk-UA" sz="1600" b="1"/>
            </a:lvl8pPr>
            <a:lvl9pPr marL="3657600" indent="0">
              <a:buNone/>
              <a:defRPr lang="uk-UA" sz="1600" b="1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3" name="Місце для вмісту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uk-UA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uk-UA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uk-UA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uk-UA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uk-UA" sz="11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асова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uk-UA" sz="4800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4" name="Місце для тексту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2000" b="1" cap="all" spc="200" baseline="0"/>
            </a:lvl1pPr>
          </a:lstStyle>
          <a:p>
            <a:pPr lvl="0" rtl="0"/>
            <a:r>
              <a:rPr lang="uk-UA"/>
              <a:t>МММ РРРР</a:t>
            </a:r>
          </a:p>
        </p:txBody>
      </p:sp>
      <p:sp>
        <p:nvSpPr>
          <p:cNvPr id="41" name="Місце для тексту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uk-UA" sz="1600" spc="100" baseline="0"/>
            </a:lvl1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8" name="Місце для тексту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2000" b="1" cap="all" spc="200" baseline="0"/>
            </a:lvl1pPr>
          </a:lstStyle>
          <a:p>
            <a:pPr lvl="0" rtl="0"/>
            <a:r>
              <a:rPr lang="uk-UA"/>
              <a:t>МММ РРРР</a:t>
            </a:r>
          </a:p>
        </p:txBody>
      </p:sp>
      <p:sp>
        <p:nvSpPr>
          <p:cNvPr id="48" name="Місце для тексту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uk-UA" sz="1600" spc="100" baseline="0"/>
            </a:lvl1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5" name="Місце для тексту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2000" b="1" cap="all" spc="200" baseline="0"/>
            </a:lvl1pPr>
          </a:lstStyle>
          <a:p>
            <a:pPr lvl="0" rtl="0"/>
            <a:r>
              <a:rPr lang="uk-UA"/>
              <a:t>МММ РРРР</a:t>
            </a:r>
          </a:p>
        </p:txBody>
      </p:sp>
      <p:sp>
        <p:nvSpPr>
          <p:cNvPr id="44" name="Місце для тексту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uk-UA" sz="1600" spc="100" baseline="0"/>
            </a:lvl1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9" name="Місце для тексту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2000" b="1" cap="all" spc="200" baseline="0"/>
            </a:lvl1pPr>
          </a:lstStyle>
          <a:p>
            <a:pPr lvl="0" rtl="0"/>
            <a:r>
              <a:rPr lang="uk-UA"/>
              <a:t>МММ РРРР</a:t>
            </a:r>
          </a:p>
        </p:txBody>
      </p:sp>
      <p:sp>
        <p:nvSpPr>
          <p:cNvPr id="46" name="Місце для тексту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uk-UA" sz="1600" spc="100" baseline="0"/>
            </a:lvl1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6" name="Місце для тексту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2000" b="1" cap="all" spc="200" baseline="0"/>
            </a:lvl1pPr>
          </a:lstStyle>
          <a:p>
            <a:pPr lvl="0" rtl="0"/>
            <a:r>
              <a:rPr lang="uk-UA"/>
              <a:t>МММ РРРР</a:t>
            </a:r>
          </a:p>
        </p:txBody>
      </p:sp>
      <p:sp>
        <p:nvSpPr>
          <p:cNvPr id="45" name="Місце для тексту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uk-UA" sz="1600" spc="100" baseline="0"/>
            </a:lvl1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uk-UA" sz="4800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uk-UA" sz="2000" b="1" cap="all" spc="200" baseline="0">
                <a:latin typeface="+mj-lt"/>
              </a:defRPr>
            </a:lvl1pPr>
            <a:lvl2pPr marL="457200" indent="0">
              <a:buNone/>
              <a:defRPr lang="uk-UA" sz="2000" b="1"/>
            </a:lvl2pPr>
            <a:lvl3pPr marL="914400" indent="0">
              <a:buNone/>
              <a:defRPr lang="uk-UA" sz="1800" b="1"/>
            </a:lvl3pPr>
            <a:lvl4pPr marL="1371600" indent="0">
              <a:buNone/>
              <a:defRPr lang="uk-UA" sz="1600" b="1"/>
            </a:lvl4pPr>
            <a:lvl5pPr marL="1828800" indent="0">
              <a:buNone/>
              <a:defRPr lang="uk-UA" sz="1600" b="1"/>
            </a:lvl5pPr>
            <a:lvl6pPr marL="2286000" indent="0">
              <a:buNone/>
              <a:defRPr lang="uk-UA" sz="1600" b="1"/>
            </a:lvl6pPr>
            <a:lvl7pPr marL="2743200" indent="0">
              <a:buNone/>
              <a:defRPr lang="uk-UA" sz="1600" b="1"/>
            </a:lvl7pPr>
            <a:lvl8pPr marL="3200400" indent="0">
              <a:buNone/>
              <a:defRPr lang="uk-UA" sz="1600" b="1"/>
            </a:lvl8pPr>
            <a:lvl9pPr marL="3657600" indent="0">
              <a:buNone/>
              <a:defRPr lang="uk-UA" sz="1600" b="1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uk-UA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uk-UA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uk-UA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uk-UA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uk-UA" sz="11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uk-UA" sz="2000" b="1" cap="all" spc="200" baseline="0">
                <a:latin typeface="+mj-lt"/>
              </a:defRPr>
            </a:lvl1pPr>
            <a:lvl2pPr marL="457200" indent="0">
              <a:buNone/>
              <a:defRPr lang="uk-UA" sz="2000" b="1"/>
            </a:lvl2pPr>
            <a:lvl3pPr marL="914400" indent="0">
              <a:buNone/>
              <a:defRPr lang="uk-UA" sz="1800" b="1"/>
            </a:lvl3pPr>
            <a:lvl4pPr marL="1371600" indent="0">
              <a:buNone/>
              <a:defRPr lang="uk-UA" sz="1600" b="1"/>
            </a:lvl4pPr>
            <a:lvl5pPr marL="1828800" indent="0">
              <a:buNone/>
              <a:defRPr lang="uk-UA" sz="1600" b="1"/>
            </a:lvl5pPr>
            <a:lvl6pPr marL="2286000" indent="0">
              <a:buNone/>
              <a:defRPr lang="uk-UA" sz="1600" b="1"/>
            </a:lvl6pPr>
            <a:lvl7pPr marL="2743200" indent="0">
              <a:buNone/>
              <a:defRPr lang="uk-UA" sz="1600" b="1"/>
            </a:lvl7pPr>
            <a:lvl8pPr marL="3200400" indent="0">
              <a:buNone/>
              <a:defRPr lang="uk-UA" sz="1600" b="1"/>
            </a:lvl8pPr>
            <a:lvl9pPr marL="3657600" indent="0">
              <a:buNone/>
              <a:defRPr lang="uk-UA" sz="1600" b="1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uk-UA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uk-UA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uk-UA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uk-UA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uk-UA" sz="11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Три елементи вміс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uk-UA" sz="4800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uk-UA" sz="2000" b="1" cap="all" spc="200" baseline="0">
                <a:latin typeface="+mj-lt"/>
              </a:defRPr>
            </a:lvl1pPr>
            <a:lvl2pPr marL="457200" indent="0">
              <a:buNone/>
              <a:defRPr lang="uk-UA" sz="2000" b="1"/>
            </a:lvl2pPr>
            <a:lvl3pPr marL="914400" indent="0">
              <a:buNone/>
              <a:defRPr lang="uk-UA" sz="1800" b="1"/>
            </a:lvl3pPr>
            <a:lvl4pPr marL="1371600" indent="0">
              <a:buNone/>
              <a:defRPr lang="uk-UA" sz="1600" b="1"/>
            </a:lvl4pPr>
            <a:lvl5pPr marL="1828800" indent="0">
              <a:buNone/>
              <a:defRPr lang="uk-UA" sz="1600" b="1"/>
            </a:lvl5pPr>
            <a:lvl6pPr marL="2286000" indent="0">
              <a:buNone/>
              <a:defRPr lang="uk-UA" sz="1600" b="1"/>
            </a:lvl6pPr>
            <a:lvl7pPr marL="2743200" indent="0">
              <a:buNone/>
              <a:defRPr lang="uk-UA" sz="1600" b="1"/>
            </a:lvl7pPr>
            <a:lvl8pPr marL="3200400" indent="0">
              <a:buNone/>
              <a:defRPr lang="uk-UA" sz="1600" b="1"/>
            </a:lvl8pPr>
            <a:lvl9pPr marL="3657600" indent="0">
              <a:buNone/>
              <a:defRPr lang="uk-UA" sz="1600" b="1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uk-UA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uk-UA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uk-UA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uk-UA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uk-UA" sz="11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uk-UA" sz="2000" b="1" cap="all" spc="200" baseline="0">
                <a:latin typeface="+mj-lt"/>
              </a:defRPr>
            </a:lvl1pPr>
            <a:lvl2pPr marL="457200" indent="0">
              <a:buNone/>
              <a:defRPr lang="uk-UA" sz="2000" b="1"/>
            </a:lvl2pPr>
            <a:lvl3pPr marL="914400" indent="0">
              <a:buNone/>
              <a:defRPr lang="uk-UA" sz="1800" b="1"/>
            </a:lvl3pPr>
            <a:lvl4pPr marL="1371600" indent="0">
              <a:buNone/>
              <a:defRPr lang="uk-UA" sz="1600" b="1"/>
            </a:lvl4pPr>
            <a:lvl5pPr marL="1828800" indent="0">
              <a:buNone/>
              <a:defRPr lang="uk-UA" sz="1600" b="1"/>
            </a:lvl5pPr>
            <a:lvl6pPr marL="2286000" indent="0">
              <a:buNone/>
              <a:defRPr lang="uk-UA" sz="1600" b="1"/>
            </a:lvl6pPr>
            <a:lvl7pPr marL="2743200" indent="0">
              <a:buNone/>
              <a:defRPr lang="uk-UA" sz="1600" b="1"/>
            </a:lvl7pPr>
            <a:lvl8pPr marL="3200400" indent="0">
              <a:buNone/>
              <a:defRPr lang="uk-UA" sz="1600" b="1"/>
            </a:lvl8pPr>
            <a:lvl9pPr marL="3657600" indent="0">
              <a:buNone/>
              <a:defRPr lang="uk-UA" sz="1600" b="1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uk-UA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uk-UA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uk-UA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uk-UA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uk-UA" sz="11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7" name="Місце для тексту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uk-UA" sz="2000" b="1" cap="all" spc="200" baseline="0">
                <a:latin typeface="+mj-lt"/>
              </a:defRPr>
            </a:lvl1pPr>
            <a:lvl2pPr marL="457200" indent="0">
              <a:buNone/>
              <a:defRPr lang="uk-UA" sz="2000" b="1"/>
            </a:lvl2pPr>
            <a:lvl3pPr marL="914400" indent="0">
              <a:buNone/>
              <a:defRPr lang="uk-UA" sz="1800" b="1"/>
            </a:lvl3pPr>
            <a:lvl4pPr marL="1371600" indent="0">
              <a:buNone/>
              <a:defRPr lang="uk-UA" sz="1600" b="1"/>
            </a:lvl4pPr>
            <a:lvl5pPr marL="1828800" indent="0">
              <a:buNone/>
              <a:defRPr lang="uk-UA" sz="1600" b="1"/>
            </a:lvl5pPr>
            <a:lvl6pPr marL="2286000" indent="0">
              <a:buNone/>
              <a:defRPr lang="uk-UA" sz="1600" b="1"/>
            </a:lvl6pPr>
            <a:lvl7pPr marL="2743200" indent="0">
              <a:buNone/>
              <a:defRPr lang="uk-UA" sz="1600" b="1"/>
            </a:lvl7pPr>
            <a:lvl8pPr marL="3200400" indent="0">
              <a:buNone/>
              <a:defRPr lang="uk-UA" sz="1600" b="1"/>
            </a:lvl8pPr>
            <a:lvl9pPr marL="3657600" indent="0">
              <a:buNone/>
              <a:defRPr lang="uk-UA" sz="1600" b="1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3" name="Місце для вмісту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uk-UA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uk-UA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uk-UA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uk-UA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uk-UA" sz="11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uk-UA" sz="4800" cap="all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14" name="Місце для вмісту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uk-UA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uk-UA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uk-UA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uk-UA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uk-UA" sz="16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верше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uk-UA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uk-UA"/>
              <a:t>КЛАЦНІТЬ, ЩОБ ЗМІНИТИ СТИЛЬ ЗРАЗКА ЗАГОЛОВКА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 rtlCol="0"/>
          <a:lstStyle>
            <a:lvl1pPr marL="0" indent="0" algn="l">
              <a:buNone/>
              <a:defRPr lang="uk-UA" sz="2400" b="1" baseline="0">
                <a:latin typeface="+mn-lt"/>
              </a:defRPr>
            </a:lvl1pPr>
            <a:lvl2pPr marL="457200" indent="0" algn="ctr">
              <a:buNone/>
              <a:defRPr lang="uk-UA" sz="2000"/>
            </a:lvl2pPr>
            <a:lvl3pPr marL="914400" indent="0" algn="ctr">
              <a:buNone/>
              <a:defRPr lang="uk-UA" sz="1800"/>
            </a:lvl3pPr>
            <a:lvl4pPr marL="1371600" indent="0" algn="ctr">
              <a:buNone/>
              <a:defRPr lang="uk-UA" sz="1600"/>
            </a:lvl4pPr>
            <a:lvl5pPr marL="1828800" indent="0" algn="ctr">
              <a:buNone/>
              <a:defRPr lang="uk-UA" sz="1600"/>
            </a:lvl5pPr>
            <a:lvl6pPr marL="2286000" indent="0" algn="ctr">
              <a:buNone/>
              <a:defRPr lang="uk-UA" sz="1600"/>
            </a:lvl6pPr>
            <a:lvl7pPr marL="2743200" indent="0" algn="ctr">
              <a:buNone/>
              <a:defRPr lang="uk-UA" sz="1600"/>
            </a:lvl7pPr>
            <a:lvl8pPr marL="3200400" indent="0" algn="ctr">
              <a:buNone/>
              <a:defRPr lang="uk-UA" sz="1600"/>
            </a:lvl8pPr>
            <a:lvl9pPr marL="3657600" indent="0" algn="ctr">
              <a:buNone/>
              <a:defRPr lang="uk-UA" sz="1600"/>
            </a:lvl9pPr>
          </a:lstStyle>
          <a:p>
            <a:pPr rtl="0"/>
            <a:r>
              <a:rPr lang="uk-UA"/>
              <a:t>Клацніть, щоб редагувати стиль зразка підзаголовка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uk-UA" sz="4800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uk-UA" sz="3200">
                <a:latin typeface="+mj-lt"/>
              </a:defRPr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uk-UA" sz="3200"/>
            </a:lvl1pPr>
            <a:lvl2pPr>
              <a:defRPr lang="uk-UA" sz="2800"/>
            </a:lvl2pPr>
            <a:lvl3pPr>
              <a:defRPr lang="uk-UA" sz="2400"/>
            </a:lvl3pPr>
            <a:lvl4pPr>
              <a:defRPr lang="uk-UA" sz="2000"/>
            </a:lvl4pPr>
            <a:lvl5pPr>
              <a:defRPr lang="uk-UA" sz="2000"/>
            </a:lvl5pPr>
            <a:lvl6pPr>
              <a:defRPr lang="uk-UA" sz="2000"/>
            </a:lvl6pPr>
            <a:lvl7pPr>
              <a:defRPr lang="uk-UA" sz="2000"/>
            </a:lvl7pPr>
            <a:lvl8pPr>
              <a:defRPr lang="uk-UA" sz="2000"/>
            </a:lvl8pPr>
            <a:lvl9pPr>
              <a:defRPr lang="uk-UA" sz="2000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uk-UA" sz="1600"/>
            </a:lvl1pPr>
            <a:lvl2pPr marL="457200" indent="0">
              <a:buNone/>
              <a:defRPr lang="uk-UA" sz="1400"/>
            </a:lvl2pPr>
            <a:lvl3pPr marL="914400" indent="0">
              <a:buNone/>
              <a:defRPr lang="uk-UA" sz="1200"/>
            </a:lvl3pPr>
            <a:lvl4pPr marL="1371600" indent="0">
              <a:buNone/>
              <a:defRPr lang="uk-UA" sz="1000"/>
            </a:lvl4pPr>
            <a:lvl5pPr marL="1828800" indent="0">
              <a:buNone/>
              <a:defRPr lang="uk-UA" sz="1000"/>
            </a:lvl5pPr>
            <a:lvl6pPr marL="2286000" indent="0">
              <a:buNone/>
              <a:defRPr lang="uk-UA" sz="1000"/>
            </a:lvl6pPr>
            <a:lvl7pPr marL="2743200" indent="0">
              <a:buNone/>
              <a:defRPr lang="uk-UA" sz="1000"/>
            </a:lvl7pPr>
            <a:lvl8pPr marL="3200400" indent="0">
              <a:buNone/>
              <a:defRPr lang="uk-UA" sz="1000"/>
            </a:lvl8pPr>
            <a:lvl9pPr marL="3657600" indent="0">
              <a:buNone/>
              <a:defRPr lang="uk-UA" sz="1000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 сполучна лінія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uk-UA" sz="3200">
                <a:latin typeface="+mj-lt"/>
              </a:defRPr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uk-UA" sz="3200"/>
            </a:lvl1pPr>
            <a:lvl2pPr marL="457200" indent="0">
              <a:buNone/>
              <a:defRPr lang="uk-UA" sz="2800"/>
            </a:lvl2pPr>
            <a:lvl3pPr marL="914400" indent="0">
              <a:buNone/>
              <a:defRPr lang="uk-UA" sz="2400"/>
            </a:lvl3pPr>
            <a:lvl4pPr marL="1371600" indent="0">
              <a:buNone/>
              <a:defRPr lang="uk-UA" sz="2000"/>
            </a:lvl4pPr>
            <a:lvl5pPr marL="1828800" indent="0">
              <a:buNone/>
              <a:defRPr lang="uk-UA" sz="2000"/>
            </a:lvl5pPr>
            <a:lvl6pPr marL="2286000" indent="0">
              <a:buNone/>
              <a:defRPr lang="uk-UA" sz="2000"/>
            </a:lvl6pPr>
            <a:lvl7pPr marL="2743200" indent="0">
              <a:buNone/>
              <a:defRPr lang="uk-UA" sz="2000"/>
            </a:lvl7pPr>
            <a:lvl8pPr marL="3200400" indent="0">
              <a:buNone/>
              <a:defRPr lang="uk-UA" sz="2000"/>
            </a:lvl8pPr>
            <a:lvl9pPr marL="3657600" indent="0">
              <a:buNone/>
              <a:defRPr lang="uk-UA" sz="2000"/>
            </a:lvl9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uk-UA" sz="1600"/>
            </a:lvl1pPr>
            <a:lvl2pPr marL="457200" indent="0">
              <a:buNone/>
              <a:defRPr lang="uk-UA" sz="1400"/>
            </a:lvl2pPr>
            <a:lvl3pPr marL="914400" indent="0">
              <a:buNone/>
              <a:defRPr lang="uk-UA" sz="1200"/>
            </a:lvl3pPr>
            <a:lvl4pPr marL="1371600" indent="0">
              <a:buNone/>
              <a:defRPr lang="uk-UA" sz="1000"/>
            </a:lvl4pPr>
            <a:lvl5pPr marL="1828800" indent="0">
              <a:buNone/>
              <a:defRPr lang="uk-UA" sz="1000"/>
            </a:lvl5pPr>
            <a:lvl6pPr marL="2286000" indent="0">
              <a:buNone/>
              <a:defRPr lang="uk-UA" sz="1000"/>
            </a:lvl6pPr>
            <a:lvl7pPr marL="2743200" indent="0">
              <a:buNone/>
              <a:defRPr lang="uk-UA" sz="1000"/>
            </a:lvl7pPr>
            <a:lvl8pPr marL="3200400" indent="0">
              <a:buNone/>
              <a:defRPr lang="uk-UA" sz="1000"/>
            </a:lvl8pPr>
            <a:lvl9pPr marL="3657600" indent="0">
              <a:buNone/>
              <a:defRPr lang="uk-UA" sz="1000"/>
            </a:lvl9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8" name="Пряма сполучна лінія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 сполучна лінія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рядок ден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uk-UA" sz="4800" cap="all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14" name="Місце для вмісту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uk-UA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uk-UA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uk-UA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uk-UA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uk-UA" sz="24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uk-UA" sz="4800" cap="all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14" name="Місце для вмісту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uk-UA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uk-UA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uk-UA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uk-UA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uk-UA" sz="16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uk-UA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uk-UA"/>
              <a:t>КЛАЦНІТЬ, ЩОБ ЗМІНИТИ СТИЛЬ ЗРАЗКА ЗАГОЛОВКА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uk-UA" sz="2400" b="1" baseline="0">
                <a:latin typeface="+mn-lt"/>
              </a:defRPr>
            </a:lvl1pPr>
            <a:lvl2pPr marL="457200" indent="0" algn="ctr">
              <a:buNone/>
              <a:defRPr lang="uk-UA" sz="2000"/>
            </a:lvl2pPr>
            <a:lvl3pPr marL="914400" indent="0" algn="ctr">
              <a:buNone/>
              <a:defRPr lang="uk-UA" sz="1800"/>
            </a:lvl3pPr>
            <a:lvl4pPr marL="1371600" indent="0" algn="ctr">
              <a:buNone/>
              <a:defRPr lang="uk-UA" sz="1600"/>
            </a:lvl4pPr>
            <a:lvl5pPr marL="1828800" indent="0" algn="ctr">
              <a:buNone/>
              <a:defRPr lang="uk-UA" sz="1600"/>
            </a:lvl5pPr>
            <a:lvl6pPr marL="2286000" indent="0" algn="ctr">
              <a:buNone/>
              <a:defRPr lang="uk-UA" sz="1600"/>
            </a:lvl6pPr>
            <a:lvl7pPr marL="2743200" indent="0" algn="ctr">
              <a:buNone/>
              <a:defRPr lang="uk-UA" sz="1600"/>
            </a:lvl7pPr>
            <a:lvl8pPr marL="3200400" indent="0" algn="ctr">
              <a:buNone/>
              <a:defRPr lang="uk-UA" sz="1600"/>
            </a:lvl8pPr>
            <a:lvl9pPr marL="3657600" indent="0" algn="ctr">
              <a:buNone/>
              <a:defRPr lang="uk-UA" sz="1600"/>
            </a:lvl9pPr>
          </a:lstStyle>
          <a:p>
            <a:pPr rtl="0"/>
            <a:r>
              <a:rPr lang="uk-UA"/>
              <a:t>Клацніть, щоб редагувати стиль зразка підзаголовка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вміс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uk-UA" sz="4800" cap="all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14" name="Місце для вмісту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uk-UA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uk-UA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uk-UA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uk-UA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uk-UA" sz="16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вміст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uk-UA" sz="4800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uk-UA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uk-UA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uk-UA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uk-UA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uk-UA" sz="1100" spc="100" baseline="0"/>
            </a:lvl5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10" name="Пряма сполучна ліні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 сполучна ліні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uk-UA" sz="2800" cap="none" spc="2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16" name="Місце для тексту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 rtlCol="0"/>
          <a:lstStyle>
            <a:lvl1pPr marL="0" indent="0">
              <a:buNone/>
              <a:defRPr lang="uk-UA" sz="1800" spc="200" baseline="0"/>
            </a:lvl1pPr>
          </a:lstStyle>
          <a:p>
            <a:pPr lvl="0" rt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7" name="Місце для тексту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uk-UA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uk-UA"/>
              <a:t>"</a:t>
            </a:r>
          </a:p>
        </p:txBody>
      </p:sp>
      <p:sp>
        <p:nvSpPr>
          <p:cNvPr id="18" name="Місце для тексту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uk-UA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uk-UA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uk-UA" sz="4800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6" name="Місце для зображення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10" name="Місце для тексту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11" name="Місце для тексту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7" name="Місце для зображення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12" name="Місце для тексту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13" name="Місце для тексту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8" name="Місце для зображення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14" name="Місце для тексту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15" name="Місце для тексту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9" name="Місце для зображення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16" name="Місце для тексту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17" name="Місце для тексту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uk-UA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18" name="Пряма сполучна лінія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 сполучна лінія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uk-UA" sz="4800" spc="400" baseline="0"/>
            </a:lvl1pPr>
          </a:lstStyle>
          <a:p>
            <a:pPr rtl="0"/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10" name="Місце для тексту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uk-UA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11" name="Місце для тексту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uk-UA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28" name="Місце для тексту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uk-UA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29" name="Місце для тексту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uk-UA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6" name="Місце для зображення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21" name="Місце для зображення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12" name="Місце для тексту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uk-UA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13" name="Місце для тексту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uk-UA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30" name="Місце для тексту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uk-UA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31" name="Місце для тексту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uk-UA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7" name="Місце для зображення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23" name="Місце для зображення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14" name="Місце для тексту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uk-UA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15" name="Місце для тексту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uk-UA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32" name="Місце для тексту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uk-UA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33" name="Місце для тексту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uk-UA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8" name="Місце для зображення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26" name="Місце для зображення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16" name="Місце для тексту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uk-UA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17" name="Місце для тексту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uk-UA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34" name="Місце для тексту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uk-UA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uk-UA"/>
              <a:t>Ім’я</a:t>
            </a:r>
          </a:p>
        </p:txBody>
      </p:sp>
      <p:sp>
        <p:nvSpPr>
          <p:cNvPr id="35" name="Місце для тексту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uk-UA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uk-UA"/>
              <a:t>Назва</a:t>
            </a:r>
          </a:p>
        </p:txBody>
      </p:sp>
      <p:sp>
        <p:nvSpPr>
          <p:cNvPr id="9" name="Місце для зображення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27" name="Місце для зображення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uk-UA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uk-UA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uk-UA"/>
            </a:defPPr>
          </a:lstStyle>
          <a:p>
            <a:pPr rtl="0"/>
            <a:fld id="{294A09A9-5501-47C1-A89A-A340965A2BE2}" type="slidenum">
              <a:rPr lang="uk-UA" smtClean="0"/>
              <a:t>‹№›</a:t>
            </a:fld>
            <a:endParaRPr lang="uk-UA" dirty="0"/>
          </a:p>
        </p:txBody>
      </p:sp>
      <p:cxnSp>
        <p:nvCxnSpPr>
          <p:cNvPr id="18" name="Пряма сполучна лінія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 сполучна лінія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Візерунок фону&#10;&#10;Автоматично створений опис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uk-UA"/>
            </a:defPPr>
          </a:lstStyle>
          <a:p>
            <a:pPr rtl="0"/>
            <a:r>
              <a:rPr lang="uk-UA"/>
              <a:t>КЛАЦНІТЬ, ЩОБ ЗМІНИТИ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uk-UA"/>
            </a:defPPr>
          </a:lstStyle>
          <a:p>
            <a:pPr lvl="0" rtl="0"/>
            <a:r>
              <a:rPr lang="uk-UA"/>
              <a:t>Зразки заголовків</a:t>
            </a:r>
          </a:p>
          <a:p>
            <a:pPr lvl="1" rtl="0"/>
            <a:r>
              <a:rPr lang="uk-UA"/>
              <a:t>Другий рівень</a:t>
            </a:r>
          </a:p>
          <a:p>
            <a:pPr lvl="2" rtl="0"/>
            <a:r>
              <a:rPr lang="uk-UA"/>
              <a:t>Третій рівень</a:t>
            </a:r>
          </a:p>
          <a:p>
            <a:pPr lvl="3" rtl="0"/>
            <a:r>
              <a:rPr lang="uk-UA"/>
              <a:t>Четвертий рівень</a:t>
            </a:r>
          </a:p>
          <a:p>
            <a:pPr lvl="4" rtl="0"/>
            <a:r>
              <a:rPr lang="uk-UA"/>
              <a:t>П’ятий рівень</a:t>
            </a:r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uk-UA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uk-UA"/>
              <a:t>ЗАГОЛОВОК ПРЕЗЕНТАЦІЇ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uk-UA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uk-UA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uk-UA"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uk-UA"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uk-UA"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uk-UA"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uk-UA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uk-UA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uk-UA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ib.sumdu.edu.ua/library/DocDescription?doc_id=711115" TargetMode="External"/><Relationship Id="rId2" Type="http://schemas.openxmlformats.org/officeDocument/2006/relationships/hyperlink" Target="http://lib.sumdu.edu.ua/library/DocDescription?doc_id=711104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goodreads.com/book/show/20667924-the-rook-s-guide-to-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676656"/>
            <a:ext cx="10040112" cy="3976480"/>
          </a:xfrm>
        </p:spPr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 dirty="0"/>
              <a:t>Презентація курсової роботи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uk-UA"/>
            </a:defPPr>
          </a:lstStyle>
          <a:p>
            <a:pPr rtl="0"/>
            <a:r>
              <a:rPr lang="uk-UA" dirty="0" err="1"/>
              <a:t>Статівка</a:t>
            </a:r>
            <a:r>
              <a:rPr lang="uk-UA" dirty="0"/>
              <a:t> Анастасія Сергіївна</a:t>
            </a:r>
          </a:p>
          <a:p>
            <a:pPr rtl="0"/>
            <a:r>
              <a:rPr lang="uk-UA" dirty="0"/>
              <a:t>КН-42/2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A43AF0-4BA8-78CF-0657-F534598C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52243"/>
            <a:ext cx="5184648" cy="1060720"/>
          </a:xfrm>
        </p:spPr>
        <p:txBody>
          <a:bodyPr/>
          <a:lstStyle/>
          <a:p>
            <a:pPr algn="ctr"/>
            <a:r>
              <a:rPr lang="uk-UA" dirty="0"/>
              <a:t>Графіки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D5AE237-1D58-D01E-B0DD-282C990D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uk-UA" smtClean="0"/>
              <a:t>10</a:t>
            </a:fld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73E6A4-8F78-6179-7B8A-DB195A02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396761"/>
            <a:ext cx="7330393" cy="406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60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868FCA-1FFB-CC84-50F0-B8FDA63D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uk-UA" smtClean="0"/>
              <a:t>11</a:t>
            </a:fld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000DA3-B596-5AD5-F1FE-9E9CE6E6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075996"/>
            <a:ext cx="6544588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7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EC037DF5-BFF5-B542-E4C1-03F74E03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uk-UA" smtClean="0"/>
              <a:t>12</a:t>
            </a:fld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5067F5-F29B-A31D-A0C0-BB1932AD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73" y="1196752"/>
            <a:ext cx="682925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5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C1F70F-2D45-D3E1-4317-5441F8F2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540" y="116632"/>
            <a:ext cx="6309360" cy="792088"/>
          </a:xfrm>
        </p:spPr>
        <p:txBody>
          <a:bodyPr/>
          <a:lstStyle/>
          <a:p>
            <a:pPr algn="ctr"/>
            <a:r>
              <a:rPr lang="uk-UA" sz="3600" dirty="0"/>
              <a:t>ВИСНОВОК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4C7B7E4-52A9-4357-E20B-A9DAE9C71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60" y="764704"/>
            <a:ext cx="11593288" cy="5904656"/>
          </a:xfrm>
        </p:spPr>
        <p:txBody>
          <a:bodyPr/>
          <a:lstStyle/>
          <a:p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ході виконання курсової роботи я реалізувала програмну модель для дослідження тягового зусилля, що розвивається електромагнітом постійного струму, за трьома умовами, передбаченими моїм варіантом - 14. Результати отримано шляхом математичного моделювання зміни струму, повітряного зазору та зусилля в часі.</a:t>
            </a:r>
          </a:p>
          <a:p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процесі роботи:</a:t>
            </a:r>
          </a:p>
          <a:p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Я розробила три окремі програми мовою </a:t>
            </a:r>
            <a:r>
              <a:rPr lang="en-US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 (main1.c, main2.c, main3.c), </a:t>
            </a:r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які реалізують математичну модель </a:t>
            </a:r>
            <a:r>
              <a:rPr lang="uk-UA" sz="19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електромагніта</a:t>
            </a:r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трьох різних наборів вхідних параметрів (умови 1–3).</a:t>
            </a:r>
          </a:p>
          <a:p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Побудувала математичні моделі для: зміни струму </a:t>
            </a:r>
            <a:r>
              <a:rPr lang="en-US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I(t) </a:t>
            </a:r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залежно від часу за умовним графіком; зміни повітряного зазору </a:t>
            </a:r>
            <a:r>
              <a:rPr lang="en-US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l(t) </a:t>
            </a:r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експоненціальним законом; обчислення тягового зусилля </a:t>
            </a:r>
            <a:r>
              <a:rPr lang="en-US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F(t) </a:t>
            </a:r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заданою фізичною формулою.</a:t>
            </a:r>
          </a:p>
          <a:p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Результати обчислень зобразила у вигляді таблиць (</a:t>
            </a:r>
            <a:r>
              <a:rPr lang="en-US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results.txt, output_variant_2.txt, output_variant_3.txt), </a:t>
            </a:r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які містять значення часу, струму, зазору та зусилля з кроком 5 с.</a:t>
            </a:r>
          </a:p>
          <a:p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Побудувала графіки залежності </a:t>
            </a:r>
            <a:r>
              <a:rPr lang="en-US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F(t) </a:t>
            </a:r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всіх трьох умов за допомогою табличного процесора </a:t>
            </a:r>
            <a:r>
              <a:rPr lang="en-US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Excel. </a:t>
            </a:r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графіках наочно видно вплив параметрів на зміну зусилля.</a:t>
            </a:r>
          </a:p>
          <a:p>
            <a:r>
              <a:rPr lang="uk-UA" sz="19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Провела тестування роботи кожної програми. Отримані результати підтвердили правильність розрахунків (перевірено вручну для вибраних моментів часу).</a:t>
            </a:r>
          </a:p>
          <a:p>
            <a:endParaRPr lang="uk-UA" sz="1900" dirty="0"/>
          </a:p>
        </p:txBody>
      </p:sp>
    </p:spTree>
    <p:extLst>
      <p:ext uri="{BB962C8B-B14F-4D97-AF65-F5344CB8AC3E}">
        <p14:creationId xmlns:p14="http://schemas.microsoft.com/office/powerpoint/2010/main" val="246117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AFCC9-2D56-5FF8-61C5-8C299724F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64" y="44624"/>
            <a:ext cx="11449272" cy="1152128"/>
          </a:xfrm>
        </p:spPr>
        <p:txBody>
          <a:bodyPr/>
          <a:lstStyle/>
          <a:p>
            <a:pPr algn="ctr"/>
            <a:r>
              <a:rPr lang="uk-UA" sz="7200" dirty="0"/>
              <a:t>Список літератури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465F7B1E-AED1-0B98-68C9-338AAEDE4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52" y="1196752"/>
            <a:ext cx="11737304" cy="5400600"/>
          </a:xfrm>
        </p:spPr>
        <p:txBody>
          <a:bodyPr/>
          <a:lstStyle/>
          <a:p>
            <a:pPr marL="342900" lvl="0" algn="just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Шпак З. Я. Програмування мовою С : навчальний посібник /Я. Шпак. – Львів :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Оріяна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-Нова, 2011. – 432 с.</a:t>
            </a:r>
          </a:p>
          <a:p>
            <a:pPr marL="342900" lvl="0" algn="just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Авраменко В. В. Програмування [Електронний ресурс]. – Режим доступу: https://elearning.sumdu.edu.ua/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works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6338/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nodes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/1639922 .</a:t>
            </a:r>
          </a:p>
          <a:p>
            <a:pPr marL="342900" lvl="0" algn="just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4109 Методичні вказівки до проведення практичних занять і самостійної роботи з дисципліни «Програмування» на тему «Робота з масивами» для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студ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спец. «Комп’ютерні науки та інформаційні технології» / укладачі: В. О. Боровик, Н. В.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Тиркусова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– Суми : Сумський державний університет, 2016. – 33 с.</a:t>
            </a:r>
          </a:p>
          <a:p>
            <a:pPr marL="342900" lvl="0" algn="just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4962 Методичні вказівки для лабораторних робіт і самостійної роботи на тему «Функції і покажчики» з дисципліни «Програмування» для студентів спеціальностей 122 «Комп’ютерні науки» та 125 «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Кібербезпека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: у 2 ч. / укладачі: В. В. Авраменко, В. О. Боровик, Н. В.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Тиркусова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– Суми : Сумський державний університет, 2021. – Ч. 1. – 60 с.</a:t>
            </a:r>
          </a:p>
          <a:p>
            <a:pPr marL="342900" lvl="0" algn="just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Ришковець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Ю. В. Алгоритмізація та програмування [Електронний ресурс]: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навч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посіб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/ Ю. В.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Ришковець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В. А. Висоцька. – Львів : Новий Світ-2000, 2018. – Ч. 1. – 337 с. – Режим доступу: </a:t>
            </a:r>
            <a:r>
              <a:rPr lang="uk-UA" sz="16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http://lib.sumdu.edu.ua/library/DocDescription?doc_id=711104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</a:p>
          <a:p>
            <a:pPr marL="342900" lvl="0" algn="just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Ришковець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Ю. В. Алгоритмізація та програмування [Електронний ресурс]: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навч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посіб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/ Ю. В.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Ришковець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В. А. Висоцька. – Львів: Новий Світ-2000, 2018. – Ч. 2. – 315 с. – Режим доступу: </a:t>
            </a:r>
            <a:r>
              <a:rPr lang="uk-UA" sz="16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http://lib.sumdu.edu.ua/library/DocDescription?doc_id=711115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</a:p>
          <a:p>
            <a:pPr marL="342900" lvl="0" algn="just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Hansen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J. A.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Rook’s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Guide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C++ [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Electronic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resource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/J. A.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Hansen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– 2013. – 160 р. – Access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uk-UA" sz="16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https://www.goodreads.com/book/show/20667924-the-rook-s-guide-to-c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algn="just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uk-UA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Методичні вказівки до курсової роботи з дисципліни «Програмування» / укладачі: В. В. Авраменко, В. О. Боровик, Н. В.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Тиркусова</a:t>
            </a:r>
            <a:r>
              <a:rPr lang="uk-UA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– Суми : Сумський державний університет, 2021. – 43 с. 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166363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E3969-51ED-E6B4-BE96-47A482744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736" y="332656"/>
            <a:ext cx="6309360" cy="792088"/>
          </a:xfrm>
        </p:spPr>
        <p:txBody>
          <a:bodyPr/>
          <a:lstStyle/>
          <a:p>
            <a:r>
              <a:rPr lang="uk-UA" sz="4800" dirty="0"/>
              <a:t>План: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9909B2B7-ED53-2B33-2AE4-89F72B41EB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9736" y="1142828"/>
            <a:ext cx="5775960" cy="4950467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задачі</a:t>
            </a:r>
          </a:p>
          <a:p>
            <a:pPr marL="342900" indent="-342900">
              <a:buAutoNum type="arabicPeriod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Теоретичний матеріал про С/С++</a:t>
            </a:r>
          </a:p>
          <a:p>
            <a:pPr marL="342900" indent="-342900">
              <a:buAutoNum type="arabicPeriod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роботи проекту</a:t>
            </a:r>
          </a:p>
          <a:p>
            <a:pPr marL="342900" indent="-342900">
              <a:buAutoNum type="arabicPeriod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Пояснення змінних і функцій</a:t>
            </a:r>
          </a:p>
          <a:p>
            <a:pPr marL="342900" indent="-342900">
              <a:buAutoNum type="arabicPeriod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Інструкція по роботі з програмою</a:t>
            </a:r>
          </a:p>
          <a:p>
            <a:pPr marL="342900" indent="-342900">
              <a:buAutoNum type="arabicPeriod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Графіки</a:t>
            </a:r>
          </a:p>
          <a:p>
            <a:pPr marL="342900" indent="-342900">
              <a:buAutoNum type="arabicPeriod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</a:p>
          <a:p>
            <a:pPr marL="342900" indent="-342900">
              <a:buAutoNum type="arabicPeriod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Джерела 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1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11288B4F-8C97-479A-9021-3CFCC96F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uk-UA" smtClean="0"/>
              <a:t>3</a:t>
            </a:fld>
            <a:endParaRPr lang="uk-UA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5F921EC-474F-5102-5B44-5B55760E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743"/>
          </a:xfrm>
        </p:spPr>
        <p:txBody>
          <a:bodyPr/>
          <a:lstStyle/>
          <a:p>
            <a:r>
              <a:rPr lang="uk-UA" dirty="0"/>
              <a:t>Постановча задача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B57010-A2DF-9EA0-2F18-1136E2D58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1010932"/>
            <a:ext cx="117373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524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24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Описати масив структур із 3–х елементів. Кожна структура об’єднує дані для одного варіанту розрахунку.</a:t>
            </a:r>
            <a:r>
              <a:rPr lang="uk-UA" alt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Необхідно для кожного варіанту на відрізку часу від 0 до Т з кроком </a:t>
            </a: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Об'єкт 5">
            <a:extLst>
              <a:ext uri="{FF2B5EF4-FFF2-40B4-BE49-F238E27FC236}">
                <a16:creationId xmlns:a16="http://schemas.microsoft.com/office/drawing/2014/main" id="{583D6B8B-1E6A-C289-E125-C74221D0CD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07292"/>
              </p:ext>
            </p:extLst>
          </p:nvPr>
        </p:nvGraphicFramePr>
        <p:xfrm>
          <a:off x="9090145" y="1327664"/>
          <a:ext cx="415031" cy="381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335" imgH="177646" progId="Equation.DSMT4">
                  <p:embed/>
                </p:oleObj>
              </mc:Choice>
              <mc:Fallback>
                <p:oleObj name="Equation" r:id="rId2" imgW="190335" imgH="177646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0145" y="1327664"/>
                        <a:ext cx="415031" cy="3818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4D66FEF3-BD67-7EA1-2D24-2A97E6CBF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91" y="1633450"/>
            <a:ext cx="118085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побудувати графік зміни  тягового зусилля, що розвивається електромагнітом постійного струму. Тягове посилення обчислюється за формулою</a:t>
            </a:r>
            <a:endParaRPr kumimoji="0" lang="uk-UA" altLang="uk-UA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2A08C6-BFE5-F672-B221-175B4C4A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80" y="2341336"/>
            <a:ext cx="3630170" cy="418965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54B709-E951-291D-25B5-FEF217AA2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873" y="2233129"/>
            <a:ext cx="5457953" cy="36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4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48F00-5D0C-1D07-FCAD-3AA73B38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6" y="116797"/>
            <a:ext cx="11928648" cy="2217506"/>
          </a:xfrm>
        </p:spPr>
        <p:txBody>
          <a:bodyPr/>
          <a:lstStyle/>
          <a:p>
            <a:pPr algn="ctr"/>
            <a:r>
              <a:rPr lang="uk-UA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Теоретичний матеріал про С/С++</a:t>
            </a:r>
            <a:br>
              <a:rPr lang="uk-UA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5540060-A7DE-128A-815F-7D1F2EA7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uk-UA" smtClean="0"/>
              <a:t>4</a:t>
            </a:fld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EB1199-1DED-A5B5-1A13-3A9859E86FF7}"/>
              </a:ext>
            </a:extLst>
          </p:cNvPr>
          <p:cNvSpPr txBox="1"/>
          <p:nvPr/>
        </p:nvSpPr>
        <p:spPr>
          <a:xfrm>
            <a:off x="131676" y="1484784"/>
            <a:ext cx="11796972" cy="4499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Основи мови C/ C++: змінні, типи даних (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тощо), оператори (арифметичні, логічні, присвоєння), керуючі структури (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if-else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цикли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функції, масиви, структури; поняття вказівника, посилання; організація вводу/виводу даних (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printf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scanf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робота з файлами). </a:t>
            </a:r>
          </a:p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Такі основні математичні поняття та формули потрібні нам для виконання цієї курсової: визначення швидкості, прискорення, часу; рівняння рівнозмінного руху: v=v0+at та поняття про графік функції. </a:t>
            </a:r>
          </a:p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Стандартні функції C/C++:  функції для роботи з файлами (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fopen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fclose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fprintf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fscanf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тощо) та функції для виводу даних на екран (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printf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Структури даних: визначення структури, оголошення, ініціалізація, доступ до елементів та масиви структур.</a:t>
            </a:r>
          </a:p>
        </p:txBody>
      </p:sp>
    </p:spTree>
    <p:extLst>
      <p:ext uri="{BB962C8B-B14F-4D97-AF65-F5344CB8AC3E}">
        <p14:creationId xmlns:p14="http://schemas.microsoft.com/office/powerpoint/2010/main" val="22158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178C483B-C745-5353-04BB-52017115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uk-UA" smtClean="0"/>
              <a:t>5</a:t>
            </a:fld>
            <a:endParaRPr lang="uk-UA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D90701-CF85-879D-04DD-799B4A99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3408"/>
            <a:ext cx="12192000" cy="1572768"/>
          </a:xfrm>
        </p:spPr>
        <p:txBody>
          <a:bodyPr/>
          <a:lstStyle/>
          <a:p>
            <a:r>
              <a:rPr lang="uk-UA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роботи проекту</a:t>
            </a:r>
            <a:endParaRPr lang="uk-UA" dirty="0"/>
          </a:p>
        </p:txBody>
      </p:sp>
      <p:pic>
        <p:nvPicPr>
          <p:cNvPr id="5" name="Рисунок 4" descr="Зображення, що містить текст, схема, Шрифт, ряд&#10;&#10;Автоматично згенерований опис">
            <a:extLst>
              <a:ext uri="{FF2B5EF4-FFF2-40B4-BE49-F238E27FC236}">
                <a16:creationId xmlns:a16="http://schemas.microsoft.com/office/drawing/2014/main" id="{A1BFC352-5A6B-BC1D-CAE3-E982408A9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7"/>
          <a:stretch/>
        </p:blipFill>
        <p:spPr bwMode="auto">
          <a:xfrm>
            <a:off x="1730964" y="996798"/>
            <a:ext cx="8730071" cy="48644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692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D17C39-D927-27ED-22CB-C61DABB1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72768"/>
          </a:xfrm>
        </p:spPr>
        <p:txBody>
          <a:bodyPr/>
          <a:lstStyle/>
          <a:p>
            <a:r>
              <a:rPr lang="uk-UA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Пояснення змінних і функцій</a:t>
            </a:r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Місце для вмісту 5">
                <a:extLst>
                  <a:ext uri="{FF2B5EF4-FFF2-40B4-BE49-F238E27FC236}">
                    <a16:creationId xmlns:a16="http://schemas.microsoft.com/office/drawing/2014/main" id="{43E5D41E-F7BA-CE74-2B82-8B75A9B57485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762657079"/>
                  </p:ext>
                </p:extLst>
              </p:nvPr>
            </p:nvGraphicFramePr>
            <p:xfrm>
              <a:off x="407368" y="1844824"/>
              <a:ext cx="11377263" cy="3505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1672">
                      <a:extLst>
                        <a:ext uri="{9D8B030D-6E8A-4147-A177-3AD203B41FA5}">
                          <a16:colId xmlns:a16="http://schemas.microsoft.com/office/drawing/2014/main" val="2110245462"/>
                        </a:ext>
                      </a:extLst>
                    </a:gridCol>
                    <a:gridCol w="6915591">
                      <a:extLst>
                        <a:ext uri="{9D8B030D-6E8A-4147-A177-3AD203B41FA5}">
                          <a16:colId xmlns:a16="http://schemas.microsoft.com/office/drawing/2014/main" val="2874942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solidFill>
                                <a:schemeClr val="tx1"/>
                              </a:solidFill>
                            </a:rPr>
                            <a:t>Ім'я змінної або функції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solidFill>
                                <a:schemeClr val="tx1"/>
                              </a:solidFill>
                            </a:rPr>
                            <a:t>Короткий опис(призначення)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4277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float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calculateAverage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arr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[],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Обчислює середнє арифметичне значення всіх елементів масиву.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7810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findMaxBelowAverage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arr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[],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n,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float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avg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uk-UA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Знаходить індекс максимального елемента масиву, який є меншим за середнє значення</a:t>
                          </a:r>
                          <a:endParaRPr lang="uk-UA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9799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ea typeface="+mn-ea"/>
                              <a:cs typeface="+mn-cs"/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uk-UA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ru-RU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uk-UA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Початкова швидкість тіла</a:t>
                          </a:r>
                          <a:endParaRPr lang="uk-UA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164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ea typeface="+mn-ea"/>
                              <a:cs typeface="+mn-cs"/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uk-UA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uk-UA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Початкове прискорення тіла</a:t>
                          </a:r>
                          <a:endParaRPr lang="uk-UA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0069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uk-UA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Коефіцієнт зміни прискорення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641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uk-UA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Загальний час спостереження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46599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Δt</a:t>
                          </a:r>
                          <a:endParaRPr lang="uk-UA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Крок по часу</a:t>
                          </a:r>
                          <a:endParaRPr lang="uk-UA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96770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Місце для вмісту 5">
                <a:extLst>
                  <a:ext uri="{FF2B5EF4-FFF2-40B4-BE49-F238E27FC236}">
                    <a16:creationId xmlns:a16="http://schemas.microsoft.com/office/drawing/2014/main" id="{43E5D41E-F7BA-CE74-2B82-8B75A9B57485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762657079"/>
                  </p:ext>
                </p:extLst>
              </p:nvPr>
            </p:nvGraphicFramePr>
            <p:xfrm>
              <a:off x="407368" y="1844824"/>
              <a:ext cx="11377263" cy="3505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61672">
                      <a:extLst>
                        <a:ext uri="{9D8B030D-6E8A-4147-A177-3AD203B41FA5}">
                          <a16:colId xmlns:a16="http://schemas.microsoft.com/office/drawing/2014/main" val="2110245462"/>
                        </a:ext>
                      </a:extLst>
                    </a:gridCol>
                    <a:gridCol w="6915591">
                      <a:extLst>
                        <a:ext uri="{9D8B030D-6E8A-4147-A177-3AD203B41FA5}">
                          <a16:colId xmlns:a16="http://schemas.microsoft.com/office/drawing/2014/main" val="2874942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solidFill>
                                <a:schemeClr val="tx1"/>
                              </a:solidFill>
                            </a:rPr>
                            <a:t>Ім'я змінної або функції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>
                              <a:solidFill>
                                <a:schemeClr val="tx1"/>
                              </a:solidFill>
                            </a:rPr>
                            <a:t>Короткий опис(призначення)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427753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float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calculateAverage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arr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[],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Обчислює середнє арифметичне значення всіх елементів масиву.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7810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findMaxBelowAverage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arr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[],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n,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float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uk-UA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avg</a:t>
                          </a: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uk-UA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Знаходить індекс максимального елемента масиву, який є меншим за середнє значення</a:t>
                          </a:r>
                          <a:endParaRPr lang="uk-UA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9799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>
                        <a:blipFill>
                          <a:blip r:embed="rId2"/>
                          <a:stretch>
                            <a:fillRect l="-136" t="-452459" r="-155389" b="-4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Початкова швидкість тіла</a:t>
                          </a:r>
                          <a:endParaRPr lang="uk-UA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1164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>
                        <a:blipFill>
                          <a:blip r:embed="rId2"/>
                          <a:stretch>
                            <a:fillRect l="-136" t="-552459" r="-155389" b="-3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Початкове прискорення тіла</a:t>
                          </a:r>
                          <a:endParaRPr lang="uk-UA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90069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uk-UA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Коефіцієнт зміни прискорення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641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uk-UA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Загальний час спостереження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465990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indent="457200"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Δt</a:t>
                          </a:r>
                          <a:endParaRPr lang="uk-UA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Крок по часу</a:t>
                          </a:r>
                          <a:endParaRPr lang="uk-UA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96770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A4DA368B-6F52-9A7A-56B9-CF07EB93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uk-UA" smtClean="0"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10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A93E9716-564A-CB88-FDBB-BB3CA8DC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uk-UA" smtClean="0"/>
              <a:t>7</a:t>
            </a:fld>
            <a:endParaRPr lang="uk-UA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E7217CE-91DF-C596-5E11-43654E75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648"/>
            <a:ext cx="10972800" cy="1572768"/>
          </a:xfrm>
        </p:spPr>
        <p:txBody>
          <a:bodyPr/>
          <a:lstStyle/>
          <a:p>
            <a:r>
              <a:rPr lang="uk-UA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Інструкція по роботі з програмою</a:t>
            </a:r>
            <a:br>
              <a:rPr lang="uk-UA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951F9F-DC8C-9A45-BBF9-3472BBF1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94" r="3364" b="14917"/>
          <a:stretch/>
        </p:blipFill>
        <p:spPr>
          <a:xfrm>
            <a:off x="191344" y="1929942"/>
            <a:ext cx="6984776" cy="19209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74F761-80E7-D645-64E8-77AB806313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8048" y="1950803"/>
            <a:ext cx="5283248" cy="4076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BE06-9267-895F-140C-5DBBFF5E9BD3}"/>
              </a:ext>
            </a:extLst>
          </p:cNvPr>
          <p:cNvSpPr txBox="1"/>
          <p:nvPr/>
        </p:nvSpPr>
        <p:spPr>
          <a:xfrm>
            <a:off x="798122" y="4077072"/>
            <a:ext cx="5081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виконання умови 1 у консолі та в окремому файлі </a:t>
            </a:r>
          </a:p>
        </p:txBody>
      </p:sp>
    </p:spTree>
    <p:extLst>
      <p:ext uri="{BB962C8B-B14F-4D97-AF65-F5344CB8AC3E}">
        <p14:creationId xmlns:p14="http://schemas.microsoft.com/office/powerpoint/2010/main" val="3107794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1C294B69-F960-EFAE-C70A-F8B4BA8D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uk-UA" smtClean="0"/>
              <a:t>8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2D3810-2383-B72C-0C86-27001C7A29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429" y="2924944"/>
            <a:ext cx="6063651" cy="13681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0ED896-3355-6D64-4B3E-66071BE45D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789931"/>
            <a:ext cx="4680520" cy="5216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2D3EC-2E2F-2CC0-79F1-561F3A39D095}"/>
              </a:ext>
            </a:extLst>
          </p:cNvPr>
          <p:cNvSpPr txBox="1"/>
          <p:nvPr/>
        </p:nvSpPr>
        <p:spPr>
          <a:xfrm>
            <a:off x="1734226" y="1916832"/>
            <a:ext cx="5081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виконання умови 2 у консолі та в окремому файлі </a:t>
            </a:r>
          </a:p>
        </p:txBody>
      </p:sp>
    </p:spTree>
    <p:extLst>
      <p:ext uri="{BB962C8B-B14F-4D97-AF65-F5344CB8AC3E}">
        <p14:creationId xmlns:p14="http://schemas.microsoft.com/office/powerpoint/2010/main" val="3333596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F961E3E0-0DAE-686A-74F3-2B1FB11F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uk-UA" smtClean="0"/>
              <a:t>9</a:t>
            </a:fld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B1ECAA-E67C-F5D6-EC7E-DBA3F6CBBB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425" y="3861048"/>
            <a:ext cx="6264696" cy="16267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77F9FD-8F87-C2BA-7757-4325E67C58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2064" y="889625"/>
            <a:ext cx="4901018" cy="5116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BD05A1-66AB-F323-63C6-30145A41ECE8}"/>
              </a:ext>
            </a:extLst>
          </p:cNvPr>
          <p:cNvSpPr txBox="1"/>
          <p:nvPr/>
        </p:nvSpPr>
        <p:spPr>
          <a:xfrm>
            <a:off x="1497673" y="2511296"/>
            <a:ext cx="5081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виконання умови 3 у консолі та в окремому файлі </a:t>
            </a:r>
          </a:p>
        </p:txBody>
      </p:sp>
    </p:spTree>
    <p:extLst>
      <p:ext uri="{BB962C8B-B14F-4D97-AF65-F5344CB8AC3E}">
        <p14:creationId xmlns:p14="http://schemas.microsoft.com/office/powerpoint/2010/main" val="280427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592_TF34316244_Win32" id="{1E1B1C63-59AC-4204-AC3F-5D573038D315}" vid="{33587AB1-E142-40A0-9B90-CA069F06FDA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Оформлення Крапля</Template>
  <TotalTime>70</TotalTime>
  <Words>1024</Words>
  <Application>Microsoft Office PowerPoint</Application>
  <PresentationFormat>Широкий екран</PresentationFormat>
  <Paragraphs>71</Paragraphs>
  <Slides>14</Slides>
  <Notes>1</Notes>
  <HiddenSlides>0</HiddenSlides>
  <MMClips>0</MMClips>
  <ScaleCrop>false</ScaleCrop>
  <HeadingPairs>
    <vt:vector size="8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Вбудовані сервери OLE</vt:lpstr>
      </vt:variant>
      <vt:variant>
        <vt:i4>1</vt:i4>
      </vt:variant>
      <vt:variant>
        <vt:lpstr>Заголовки слайдів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Тема Office</vt:lpstr>
      <vt:lpstr>MathType 7.0 Equation</vt:lpstr>
      <vt:lpstr>Презентація курсової роботи</vt:lpstr>
      <vt:lpstr>План:</vt:lpstr>
      <vt:lpstr>Постановча задача</vt:lpstr>
      <vt:lpstr>Теоретичний матеріал про С/С++ </vt:lpstr>
      <vt:lpstr>Алгоритм роботи проекту</vt:lpstr>
      <vt:lpstr>Пояснення змінних і функцій</vt:lpstr>
      <vt:lpstr>Інструкція по роботі з програмою </vt:lpstr>
      <vt:lpstr>Презентація PowerPoint</vt:lpstr>
      <vt:lpstr>Презентація PowerPoint</vt:lpstr>
      <vt:lpstr>Графіки</vt:lpstr>
      <vt:lpstr>Презентація PowerPoint</vt:lpstr>
      <vt:lpstr>Презентація PowerPoint</vt:lpstr>
      <vt:lpstr>ВИСНОВОК</vt:lpstr>
      <vt:lpstr>Список літератури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Nastia</dc:creator>
  <cp:lastModifiedBy>Nastia</cp:lastModifiedBy>
  <cp:revision>14</cp:revision>
  <dcterms:created xsi:type="dcterms:W3CDTF">2025-05-27T08:54:15Z</dcterms:created>
  <dcterms:modified xsi:type="dcterms:W3CDTF">2025-05-27T10:04:37Z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